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8" r:id="rId4"/>
    <p:sldId id="259" r:id="rId5"/>
    <p:sldId id="260" r:id="rId6"/>
    <p:sldId id="267" r:id="rId7"/>
    <p:sldId id="257" r:id="rId8"/>
    <p:sldId id="268" r:id="rId9"/>
    <p:sldId id="269" r:id="rId10"/>
    <p:sldId id="270" r:id="rId11"/>
    <p:sldId id="272" r:id="rId12"/>
    <p:sldId id="274" r:id="rId13"/>
    <p:sldId id="275" r:id="rId14"/>
    <p:sldId id="277" r:id="rId15"/>
    <p:sldId id="276" r:id="rId16"/>
    <p:sldId id="278" r:id="rId17"/>
    <p:sldId id="279" r:id="rId18"/>
    <p:sldId id="280" r:id="rId19"/>
    <p:sldId id="291" r:id="rId20"/>
    <p:sldId id="299" r:id="rId21"/>
    <p:sldId id="289" r:id="rId22"/>
    <p:sldId id="283" r:id="rId23"/>
    <p:sldId id="284" r:id="rId24"/>
    <p:sldId id="282" r:id="rId25"/>
    <p:sldId id="281" r:id="rId26"/>
    <p:sldId id="288" r:id="rId27"/>
    <p:sldId id="287" r:id="rId28"/>
    <p:sldId id="285" r:id="rId29"/>
    <p:sldId id="290" r:id="rId30"/>
    <p:sldId id="292" r:id="rId31"/>
    <p:sldId id="295" r:id="rId32"/>
    <p:sldId id="298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9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637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54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6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40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30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01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85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14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558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44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55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E6B0D-B741-4CB7-AA66-D0A5ABE478B5}" type="datetimeFigureOut">
              <a:rPr lang="fr-FR" smtClean="0"/>
              <a:t>13/11/2023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0FF05-820B-4448-8D43-CFD95BA7992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40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744"/>
            <a:ext cx="8352928" cy="939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251504" cy="68472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7524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/>
              <a:t>Le traditionnel HAKA des All Blacks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24138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8" y="1556792"/>
            <a:ext cx="8105303" cy="426200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378206" y="276554"/>
            <a:ext cx="1036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Les meilleurs arrêts sur image </a:t>
            </a:r>
          </a:p>
          <a:p>
            <a:pPr algn="ctr"/>
            <a:r>
              <a:rPr lang="fr-FR" sz="3600" b="1" dirty="0" smtClean="0"/>
              <a:t>de cette petite finale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3016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8846"/>
            <a:ext cx="6869290" cy="291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29000"/>
            <a:ext cx="6798557" cy="315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62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904"/>
            <a:ext cx="5863764" cy="30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07" y="3645024"/>
            <a:ext cx="5430113" cy="304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6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16631"/>
            <a:ext cx="5688632" cy="286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54" y="3155952"/>
            <a:ext cx="3593892" cy="380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4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46" y="702870"/>
            <a:ext cx="3528392" cy="249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73" y="1980761"/>
            <a:ext cx="3834461" cy="219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66646" y="4797152"/>
            <a:ext cx="789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La Nouvelle Zélande s’incline devant </a:t>
            </a:r>
          </a:p>
          <a:p>
            <a:pPr algn="ctr"/>
            <a:r>
              <a:rPr lang="fr-FR" sz="2400" b="1" dirty="0" smtClean="0"/>
              <a:t>Le Royaume Uni qui prend la 3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 place de ce championnat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0442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69" y="-171400"/>
            <a:ext cx="9631813" cy="727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1916832"/>
            <a:ext cx="784887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86127" y="1916832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/>
              <a:t>La Finale</a:t>
            </a:r>
            <a:endParaRPr lang="fr-FR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1331640" y="2852936"/>
            <a:ext cx="6408712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83768" y="5877272"/>
            <a:ext cx="4104456" cy="1098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8" y="3212976"/>
            <a:ext cx="2857500" cy="15341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02" y="3219339"/>
            <a:ext cx="2839498" cy="152776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728628" y="487670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France</a:t>
            </a:r>
            <a:endParaRPr lang="fr-FR" sz="3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796136" y="4876216"/>
            <a:ext cx="298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Îles Fidji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213905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45024"/>
            <a:ext cx="6156176" cy="299258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8569"/>
            <a:ext cx="6349569" cy="30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76464" cy="313234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1520" y="172097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 smtClean="0"/>
              <a:t>Allez les « Bleus » !</a:t>
            </a: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25261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7567"/>
            <a:ext cx="9684568" cy="81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87713"/>
            <a:ext cx="4104456" cy="6115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1" y="2364096"/>
            <a:ext cx="5621048" cy="44221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77" y="2620006"/>
            <a:ext cx="2380094" cy="422129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47664" y="1484784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Présente dès le matin !</a:t>
            </a:r>
            <a:endParaRPr lang="fr-FR" sz="4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2699792" y="188640"/>
            <a:ext cx="553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/>
              <a:t>La Fédération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62530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7943"/>
            <a:ext cx="3575234" cy="26814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4088" y="2636912"/>
            <a:ext cx="3683901" cy="5931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41966"/>
            <a:ext cx="5099193" cy="312225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3668"/>
            <a:ext cx="4923457" cy="228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1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1767"/>
            <a:ext cx="5436096" cy="30578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06484"/>
            <a:ext cx="5580112" cy="31388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941604" y="1442393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Arrivée des drapeaux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7724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0" y="1700808"/>
            <a:ext cx="8460156" cy="43759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9592" y="525459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/>
              <a:t>Le Haka Fidjien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3008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1412776"/>
            <a:ext cx="7812360" cy="43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04937"/>
            <a:ext cx="80772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8" y="1052737"/>
            <a:ext cx="8182843" cy="45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" y="764704"/>
            <a:ext cx="7362825" cy="50006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0587" y="764704"/>
            <a:ext cx="7497837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4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9" y="836712"/>
            <a:ext cx="823916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5" y="1052736"/>
            <a:ext cx="8330272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6630888" cy="33467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269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7" y="270148"/>
            <a:ext cx="8423605" cy="63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476672"/>
            <a:ext cx="7704856" cy="61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94" y="357497"/>
            <a:ext cx="8496944" cy="61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48679"/>
            <a:ext cx="9252520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08520" y="0"/>
            <a:ext cx="9252520" cy="11247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-108520" y="5733256"/>
            <a:ext cx="9252520" cy="11247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228184" y="5237582"/>
            <a:ext cx="26642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Réalisation : M.C. Léturgie</a:t>
            </a:r>
          </a:p>
          <a:p>
            <a:pPr algn="ctr"/>
            <a:r>
              <a:rPr lang="fr-FR" sz="1050" b="1" dirty="0" smtClean="0"/>
              <a:t>Présidente UNC 56</a:t>
            </a:r>
            <a:endParaRPr lang="fr-FR" sz="1050" b="1" dirty="0"/>
          </a:p>
        </p:txBody>
      </p:sp>
    </p:spTree>
    <p:extLst>
      <p:ext uri="{BB962C8B-B14F-4D97-AF65-F5344CB8AC3E}">
        <p14:creationId xmlns:p14="http://schemas.microsoft.com/office/powerpoint/2010/main" val="222631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363"/>
            <a:ext cx="51530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42" y="836712"/>
            <a:ext cx="3291858" cy="148133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24" y="3355862"/>
            <a:ext cx="4984915" cy="352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640646" y="256490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En attendant 15 heures !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2648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133">
            <a:off x="308934" y="524933"/>
            <a:ext cx="2618532" cy="19638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971" y="292845"/>
            <a:ext cx="2704252" cy="20281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087">
            <a:off x="6141049" y="505743"/>
            <a:ext cx="2727652" cy="20256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267">
            <a:off x="256326" y="3529525"/>
            <a:ext cx="3561332" cy="25870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07" y="3052957"/>
            <a:ext cx="1656379" cy="36808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08539" y="2410816"/>
            <a:ext cx="5833456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fr-FR" sz="3600" cap="none" spc="0" dirty="0" smtClean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Sur le passage des supporters</a:t>
            </a:r>
            <a:endParaRPr lang="fr-FR" sz="3600" cap="none" spc="0" dirty="0">
              <a:ln w="17780" cmpd="sng">
                <a:noFill/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723">
            <a:off x="5619509" y="3642538"/>
            <a:ext cx="3257603" cy="24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2552840" cy="56729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2537520"/>
            <a:ext cx="30861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28184" y="4509120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Avec le Capitaine</a:t>
            </a:r>
          </a:p>
          <a:p>
            <a:pPr algn="ctr"/>
            <a:r>
              <a:rPr lang="fr-FR" sz="3200" b="1" dirty="0"/>
              <a:t>d</a:t>
            </a:r>
            <a:r>
              <a:rPr lang="fr-FR" sz="3200" b="1" dirty="0" smtClean="0"/>
              <a:t>es All Blacks</a:t>
            </a:r>
            <a:endParaRPr lang="fr-FR" sz="32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420">
            <a:off x="4570441" y="581140"/>
            <a:ext cx="4044132" cy="30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67" y="-18200"/>
            <a:ext cx="9199567" cy="6876200"/>
          </a:xfrm>
        </p:spPr>
      </p:pic>
      <p:sp>
        <p:nvSpPr>
          <p:cNvPr id="5" name="Rectangle 4"/>
          <p:cNvSpPr/>
          <p:nvPr/>
        </p:nvSpPr>
        <p:spPr>
          <a:xfrm>
            <a:off x="2411760" y="4941168"/>
            <a:ext cx="4608512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43608" y="1050395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Vannes</a:t>
            </a:r>
          </a:p>
          <a:p>
            <a:pPr algn="ctr"/>
            <a:r>
              <a:rPr lang="fr-FR" sz="2400" b="1" dirty="0" smtClean="0"/>
              <a:t>Stade de la Rabine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721251" y="1071401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Dimanche 10 Septembre</a:t>
            </a:r>
          </a:p>
          <a:p>
            <a:pPr algn="ctr"/>
            <a:r>
              <a:rPr lang="fr-FR" sz="2000" b="1" dirty="0" smtClean="0"/>
              <a:t>2023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778823" y="494116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Royaume Uni</a:t>
            </a:r>
            <a:endParaRPr lang="fr-FR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619672" y="2132856"/>
            <a:ext cx="619268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456175" y="2252191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/>
              <a:t>Petite  finale</a:t>
            </a:r>
            <a:endParaRPr lang="fr-FR" sz="4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655586" y="4941168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Nouvelle Zélande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2581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43" y="3237071"/>
            <a:ext cx="5962982" cy="34882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310"/>
            <a:ext cx="5472608" cy="32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952328" cy="146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33457"/>
            <a:ext cx="5203540" cy="32578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5896" y="2708920"/>
            <a:ext cx="5203540" cy="1152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67109"/>
            <a:ext cx="2485195" cy="11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4" y="3464950"/>
            <a:ext cx="51122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07" y="4702568"/>
            <a:ext cx="2554111" cy="15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91</Words>
  <Application>Microsoft Office PowerPoint</Application>
  <PresentationFormat>Affichage à l'écran (4:3)</PresentationFormat>
  <Paragraphs>26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5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Claire</dc:creator>
  <cp:lastModifiedBy>Jean-Claude MAILLARD</cp:lastModifiedBy>
  <cp:revision>22</cp:revision>
  <dcterms:created xsi:type="dcterms:W3CDTF">2023-11-12T13:17:22Z</dcterms:created>
  <dcterms:modified xsi:type="dcterms:W3CDTF">2023-11-13T07:47:35Z</dcterms:modified>
</cp:coreProperties>
</file>